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on, David K" userId="c91d233a-07d1-4b1d-8b69-230d422dacda" providerId="ADAL" clId="{91A691B7-DB10-4AFB-9513-8560B92426DE}"/>
    <pc:docChg chg="custSel modSld">
      <pc:chgData name="Larson, David K" userId="c91d233a-07d1-4b1d-8b69-230d422dacda" providerId="ADAL" clId="{91A691B7-DB10-4AFB-9513-8560B92426DE}" dt="2022-04-11T23:14:49.093" v="53" actId="1076"/>
      <pc:docMkLst>
        <pc:docMk/>
      </pc:docMkLst>
      <pc:sldChg chg="modSp mod">
        <pc:chgData name="Larson, David K" userId="c91d233a-07d1-4b1d-8b69-230d422dacda" providerId="ADAL" clId="{91A691B7-DB10-4AFB-9513-8560B92426DE}" dt="2022-04-11T23:13:51.028" v="0" actId="1036"/>
        <pc:sldMkLst>
          <pc:docMk/>
          <pc:sldMk cId="0" sldId="274"/>
        </pc:sldMkLst>
        <pc:spChg chg="mod">
          <ac:chgData name="Larson, David K" userId="c91d233a-07d1-4b1d-8b69-230d422dacda" providerId="ADAL" clId="{91A691B7-DB10-4AFB-9513-8560B92426DE}" dt="2022-04-11T23:13:51.028" v="0" actId="1036"/>
          <ac:spMkLst>
            <pc:docMk/>
            <pc:sldMk cId="0" sldId="274"/>
            <ac:spMk id="216" creationId="{00000000-0000-0000-0000-000000000000}"/>
          </ac:spMkLst>
        </pc:spChg>
      </pc:sldChg>
      <pc:sldChg chg="delSp modSp mod">
        <pc:chgData name="Larson, David K" userId="c91d233a-07d1-4b1d-8b69-230d422dacda" providerId="ADAL" clId="{91A691B7-DB10-4AFB-9513-8560B92426DE}" dt="2022-04-11T23:14:49.093" v="53" actId="1076"/>
        <pc:sldMkLst>
          <pc:docMk/>
          <pc:sldMk cId="0" sldId="275"/>
        </pc:sldMkLst>
        <pc:spChg chg="mod">
          <ac:chgData name="Larson, David K" userId="c91d233a-07d1-4b1d-8b69-230d422dacda" providerId="ADAL" clId="{91A691B7-DB10-4AFB-9513-8560B92426DE}" dt="2022-04-11T23:14:49.093" v="53" actId="1076"/>
          <ac:spMkLst>
            <pc:docMk/>
            <pc:sldMk cId="0" sldId="275"/>
            <ac:spMk id="222" creationId="{00000000-0000-0000-0000-000000000000}"/>
          </ac:spMkLst>
        </pc:spChg>
        <pc:spChg chg="del">
          <ac:chgData name="Larson, David K" userId="c91d233a-07d1-4b1d-8b69-230d422dacda" providerId="ADAL" clId="{91A691B7-DB10-4AFB-9513-8560B92426DE}" dt="2022-04-11T23:14:33.859" v="49" actId="478"/>
          <ac:spMkLst>
            <pc:docMk/>
            <pc:sldMk cId="0" sldId="275"/>
            <ac:spMk id="223" creationId="{00000000-0000-0000-0000-000000000000}"/>
          </ac:spMkLst>
        </pc:spChg>
        <pc:spChg chg="del mod">
          <ac:chgData name="Larson, David K" userId="c91d233a-07d1-4b1d-8b69-230d422dacda" providerId="ADAL" clId="{91A691B7-DB10-4AFB-9513-8560B92426DE}" dt="2022-04-11T23:14:21.383" v="14" actId="478"/>
          <ac:spMkLst>
            <pc:docMk/>
            <pc:sldMk cId="0" sldId="275"/>
            <ac:spMk id="2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92a1b6e6_1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e92a1b6e6_1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e92a1b6e6_1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e92a1b6e6_1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e92a1b6e6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e92a1b6e6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9a82fa0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9a82fa0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42f0f3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42f0f3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1ccb21a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1ccb21a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1ccb21a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1ccb21a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01ccb21a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01ccb21a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0e0e5d3e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0e0e5d3e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01ccb21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01ccb21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e92a1b6e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e92a1b6e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01ccb21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01ccb21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1ccb21a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1ccb21a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e92a1b6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e92a1b6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e92a1b6e6_1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e92a1b6e6_1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e92a1b6e6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e92a1b6e6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e92a1b6e6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e92a1b6e6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e92a1b6e6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e92a1b6e6_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e92a1b6e6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e92a1b6e6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0e0e5d3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0e0e5d3e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e0e5d3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e0e5d3e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://drive.google.com/file/d/1yeCyCYVbyUJRo1WpaZwIs0EpbuGjHMAq/view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rbnb.com/rooms/20976481?source_impression_id=p3_1582494341_BDS9T%2Fs%2BfqgG0eI%2B" TargetMode="External"/><Relationship Id="rId3" Type="http://schemas.openxmlformats.org/officeDocument/2006/relationships/hyperlink" Target="https://www.airbnb.com/rooms/18841569?source_impression_id=p3_1582491544_ibfMkTkPios3RKI1" TargetMode="External"/><Relationship Id="rId7" Type="http://schemas.openxmlformats.org/officeDocument/2006/relationships/hyperlink" Target="https://www.airbnb.com/rooms/14283781?source_impression_id=p3_1582491653_IVpeuxubgbFIviY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irbnb.com/rooms/3277237?source_impression_id=p3_1582491533_WILZLgl%2BWlxIwT4X" TargetMode="External"/><Relationship Id="rId5" Type="http://schemas.openxmlformats.org/officeDocument/2006/relationships/hyperlink" Target="https://www.airbnb.com/rooms/10672305?source_impression_id=p3_1582489741_4zcZbsOQYWkUbgqt" TargetMode="External"/><Relationship Id="rId10" Type="http://schemas.openxmlformats.org/officeDocument/2006/relationships/hyperlink" Target="https://www.airbnb.com/rooms/1789183?source_impression_id=p3_1582494362_tAKQw9dZ9U%2FQXfRE" TargetMode="External"/><Relationship Id="rId4" Type="http://schemas.openxmlformats.org/officeDocument/2006/relationships/hyperlink" Target="https://www.airbnb.com/rooms/7327750?source_impression_id=p3_1582489890_wteDZCM7VS0w%2Bx7w" TargetMode="External"/><Relationship Id="rId9" Type="http://schemas.openxmlformats.org/officeDocument/2006/relationships/hyperlink" Target="https://www.airbnb.com/rooms/15173154?source_impression_id=p3_1582494350_z623feGT6JB%2BXsO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Airbnb Reigns Supreme?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David Larson, Nick Gapinski, Sheikh Fahad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Review Scores vs. Daily Price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5926050" y="1546300"/>
            <a:ext cx="2908800" cy="21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Graph Criteria</a:t>
            </a:r>
            <a:endParaRPr sz="1400" u="sng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Color:</a:t>
            </a:r>
            <a:r>
              <a:rPr lang="en" sz="1400">
                <a:solidFill>
                  <a:srgbClr val="FFFFFF"/>
                </a:solidFill>
              </a:rPr>
              <a:t> Host name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Size:</a:t>
            </a:r>
            <a:r>
              <a:rPr lang="en" sz="1400">
                <a:solidFill>
                  <a:srgbClr val="FFFFFF"/>
                </a:solidFill>
              </a:rPr>
              <a:t> Price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X-axis:</a:t>
            </a:r>
            <a:r>
              <a:rPr lang="en" sz="1400">
                <a:solidFill>
                  <a:srgbClr val="FFFFFF"/>
                </a:solidFill>
              </a:rPr>
              <a:t> Price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</a:rPr>
              <a:t>Y-axis:</a:t>
            </a:r>
            <a:r>
              <a:rPr lang="en" sz="1400">
                <a:solidFill>
                  <a:srgbClr val="FFFFFF"/>
                </a:solidFill>
              </a:rPr>
              <a:t> Number of Reviews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6148725" y="3848200"/>
            <a:ext cx="27333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Does this graph help us eliminate anything? Nope.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350"/>
            <a:ext cx="5621252" cy="3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2947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8 to 5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5070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Becky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Colleen &amp; Aaron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Jerry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Patrick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Renee, Tom and Marvis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Suzann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4" name="Google Shape;144;p23"/>
          <p:cNvCxnSpPr/>
          <p:nvPr/>
        </p:nvCxnSpPr>
        <p:spPr>
          <a:xfrm>
            <a:off x="904300" y="2042400"/>
            <a:ext cx="1729200" cy="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904300" y="2980000"/>
            <a:ext cx="789600" cy="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904300" y="2369275"/>
            <a:ext cx="582300" cy="3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4396475" y="458025"/>
            <a:ext cx="2947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Why?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4396475" y="1588075"/>
            <a:ext cx="4362900" cy="29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None of these houses are within walking distance to a lake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parks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very child friendly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Bottom 3 in terms of value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5748625" y="2088500"/>
            <a:ext cx="3109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Criteria</a:t>
            </a:r>
            <a:endParaRPr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Overlay: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Host name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Size: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Number of Reviews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X-Group: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# of Bedrooms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012725" y="386600"/>
            <a:ext cx="74994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5: Review Ratings vs. Per Day Price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50" y="1319250"/>
            <a:ext cx="5547848" cy="35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 rot="-1714931">
            <a:off x="1010573" y="2093643"/>
            <a:ext cx="533633" cy="107854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612325" y="3038325"/>
            <a:ext cx="1635000" cy="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Who’s the outlier?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Geodesic Dome!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After reviewing his Airbnb page, we noticed something….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175" y="354000"/>
            <a:ext cx="4786105" cy="44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3789175" y="1763500"/>
            <a:ext cx="2554800" cy="339000"/>
          </a:xfrm>
          <a:prstGeom prst="rect">
            <a:avLst/>
          </a:prstGeom>
          <a:solidFill>
            <a:srgbClr val="EF1616">
              <a:alpha val="27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3789175" y="4399600"/>
            <a:ext cx="4786200" cy="390000"/>
          </a:xfrm>
          <a:prstGeom prst="rect">
            <a:avLst/>
          </a:prstGeom>
          <a:solidFill>
            <a:srgbClr val="EF1616">
              <a:alpha val="27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487225" y="3569225"/>
            <a:ext cx="28080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He lied on his listing. So due to this, the Geodome is out.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Goodbye Suzann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87900" y="1980075"/>
            <a:ext cx="33705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Based on this graph we decided against her Airbnb, reason being that her price was much higher than the average.</a:t>
            </a:r>
            <a:endParaRPr sz="2400"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00" y="978263"/>
            <a:ext cx="5080799" cy="318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Eliminating Renee’s House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30312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Her location ended up being her downfall.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lake she is near is very dirty (no swimming 😢 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park is just walking paths through a forested area, so not very kid-friendly</a:t>
            </a:r>
            <a:endParaRPr sz="18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300" y="447600"/>
            <a:ext cx="5643302" cy="4104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5" y="1162225"/>
            <a:ext cx="5643302" cy="359071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635475" y="1196875"/>
            <a:ext cx="3508500" cy="3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house is located in the same neighborhood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Review scores are nearly identical (0.01 difference)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Jerry has more reviews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Price is $1 different per night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scores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Jerry (15)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Becky (13)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29275" y="4098900"/>
            <a:ext cx="6483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53875" y="208825"/>
            <a:ext cx="548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Comparison | Becky vs. Jerry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in-demand are our hosts?</a:t>
            </a: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768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Becky</a:t>
            </a:r>
            <a:endParaRPr sz="1800"/>
          </a:p>
        </p:txBody>
      </p:sp>
      <p:sp>
        <p:nvSpPr>
          <p:cNvPr id="196" name="Google Shape;196;p29"/>
          <p:cNvSpPr txBox="1"/>
          <p:nvPr/>
        </p:nvSpPr>
        <p:spPr>
          <a:xfrm>
            <a:off x="4711800" y="1532375"/>
            <a:ext cx="43374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Jerry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799" y="2005825"/>
            <a:ext cx="4108899" cy="223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2005825"/>
            <a:ext cx="4190449" cy="22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68925" y="4437525"/>
            <a:ext cx="4190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Available Weekends:   Apr 3-4th , 10-11th, 24-25th,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May 8-9th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4762500" y="4459950"/>
            <a:ext cx="41088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Available Weekends:   Apr 3-4th, 17-18th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		        May (all of them)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609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our final decision?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6231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Jerry sails to the finish line!</a:t>
            </a:r>
            <a:endParaRPr sz="36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75" y="1527350"/>
            <a:ext cx="5299381" cy="35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098" y="2418575"/>
            <a:ext cx="1607828" cy="25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6105600" y="4343400"/>
            <a:ext cx="2582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note: Jerry is a small business owner and part-time sailor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31" title="Hans Zimmer  Hes a Pirate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87925" y="192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1150" y="2130325"/>
            <a:ext cx="1233706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6871275" y="1193074"/>
            <a:ext cx="1560600" cy="15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7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784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filtered the data set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16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Room Type : Entire Apartment / House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Bedroom : 2 / 3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Nights : 1 /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 Scores Rating : 95-100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reviews : ≥100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7900" y="3212150"/>
            <a:ext cx="8368200" cy="13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Columns: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Kitchen : True (if kitchen in description) / False (if not mentioned)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Lake : True (if lake in description) / False (if not mentioned)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387900" y="249025"/>
            <a:ext cx="5118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Ranking our Hosts</a:t>
            </a:r>
            <a:endParaRPr sz="3600"/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1268682" y="1024267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Jerry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Becky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Renee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Suzann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Stuart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Jane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Patrick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400" dirty="0"/>
              <a:t>Colleen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random discovery 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2870 airbnbs in the data set had a maximum number of nights of </a:t>
            </a:r>
            <a:r>
              <a:rPr lang="en" sz="2000" b="1"/>
              <a:t>1125</a:t>
            </a:r>
            <a:r>
              <a:rPr lang="en" sz="1800"/>
              <a:t>. That’s over three years!!!</a:t>
            </a:r>
            <a:endParaRPr sz="1800"/>
          </a:p>
        </p:txBody>
      </p:sp>
      <p:sp>
        <p:nvSpPr>
          <p:cNvPr id="231" name="Google Shape;231;p33"/>
          <p:cNvSpPr txBox="1"/>
          <p:nvPr/>
        </p:nvSpPr>
        <p:spPr>
          <a:xfrm>
            <a:off x="4063000" y="1594025"/>
            <a:ext cx="4964100" cy="23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Total prices ranged from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$11,250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($10 a night) to as much as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$11,250,000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($10,000 a night) for the entire three years!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3721000" y="1212725"/>
            <a:ext cx="100200" cy="344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our top hosts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https://www.airbnb.com/rooms/18841569?source_impression_id=p3_1582491544_ibfMkTkPios3RKI1</a:t>
            </a:r>
            <a:r>
              <a:rPr lang="en" sz="800"/>
              <a:t> (1) (Becky)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https://www.airbnb.com/rooms/7327750?source_impression_id=p3_1582489890_wteDZCM7VS0w%2Bx7w</a:t>
            </a:r>
            <a:r>
              <a:rPr lang="en" sz="800"/>
              <a:t> (2) (Jerry)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https://www.airbnb.com/rooms/10672305?source_impression_id=p3_1582489741_4zcZbsOQYWkUbgqt</a:t>
            </a:r>
            <a:r>
              <a:rPr lang="en" sz="800"/>
              <a:t> (3) (Suzann)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https://www.airbnb.com/rooms/3277237?source_impression_id=p3_1582491533_WILZLgl%2BWlxIwT4X</a:t>
            </a:r>
            <a:r>
              <a:rPr lang="en" sz="800"/>
              <a:t> (4) (RenEe)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https://www.airbnb.com/rooms/14283781?source_impression_id=p3_1582491653_IVpeuxubgbFIviYp</a:t>
            </a:r>
            <a:r>
              <a:rPr lang="en" sz="800"/>
              <a:t> (5) (Stuart)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https://www.airbnb.com/rooms/20976481?source_impression_id=p3_1582494341_BDS9T%2Fs%2BfqgG0eI%2B</a:t>
            </a:r>
            <a:r>
              <a:rPr lang="en" sz="800"/>
              <a:t> (Colleen)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https://www.airbnb.com/rooms/15173154?source_impression_id=p3_1582494350_z623feGT6JB%2BXsOk</a:t>
            </a:r>
            <a:r>
              <a:rPr lang="en" sz="800"/>
              <a:t> (Jane)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https://www.airbnb.com/rooms/1789183?source_impression_id=p3_1582494362_tAKQw9dZ9U%2FQXfRE</a:t>
            </a:r>
            <a:r>
              <a:rPr lang="en" sz="800"/>
              <a:t> (Patrick)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8 Host List After Filtering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Becky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Colleen &amp; Aaron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Jane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Jerry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Patrick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Renee, Tom and Marvis </a:t>
            </a:r>
            <a:r>
              <a:rPr lang="en" sz="1200"/>
              <a:t>(Minneapolis)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Stuart </a:t>
            </a:r>
            <a:r>
              <a:rPr lang="en" sz="1200"/>
              <a:t>(White Bear Lake)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Suzann </a:t>
            </a:r>
            <a:r>
              <a:rPr lang="en" sz="1200"/>
              <a:t>(White Bear Lake)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Becky | Colleen and Aaron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3812726" cy="31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471800" y="1355025"/>
            <a:ext cx="100200" cy="344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75" y="1489825"/>
            <a:ext cx="3761521" cy="31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| Jerry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625" y="1478876"/>
            <a:ext cx="3398426" cy="32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89825"/>
            <a:ext cx="3398426" cy="32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4404875" y="1377175"/>
            <a:ext cx="100200" cy="344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| Renee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25" y="1489825"/>
            <a:ext cx="3898174" cy="32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99" y="1489825"/>
            <a:ext cx="3732100" cy="308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50" y="1489825"/>
            <a:ext cx="3898174" cy="321590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608925" y="1311438"/>
            <a:ext cx="100200" cy="344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Stuart | Suzann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4471800" y="1355025"/>
            <a:ext cx="100200" cy="344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548" y="1360225"/>
            <a:ext cx="3956549" cy="333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44900"/>
            <a:ext cx="3796919" cy="32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System to Determine Best Value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Bedrooms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2 bedrooms: +0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3 bedrooms: +2 Point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Review Scores Rating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95-96 : +1 point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97-98 : +2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99-100 : +3 points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reviews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&lt;120 : +0 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120-139 : +1 point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140-159 : +2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160-179 : +3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&gt;180 : +4 points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4572000" y="1489825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Child Friendly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Near Lake: +2 point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Lake with swimming/activities : +2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Near Park: +1 point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Child Friendly Park: +2 points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Price ($)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&gt;111 : 0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101-110 : +1 point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91-100 : +2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81-90 : +3 points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&lt;80 : +4 points</a:t>
            </a:r>
            <a:endParaRPr sz="1200"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2747425" y="4512700"/>
            <a:ext cx="27303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Scores will be out of 20 total points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host has best value?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Becky - 13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Colleen &amp; Aaron - 5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Jane - 9 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Jerry - 15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Patrick - 7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Renee, Tom and Marvis - 11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Stuart - 10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Suzann  -10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984350" y="1255150"/>
            <a:ext cx="14580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(Host name)  (Score)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On-screen Show (16:9)</PresentationFormat>
  <Paragraphs>169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 Slab</vt:lpstr>
      <vt:lpstr>Arial</vt:lpstr>
      <vt:lpstr>Roboto</vt:lpstr>
      <vt:lpstr>Marina</vt:lpstr>
      <vt:lpstr>Which Airbnb Reigns Supreme?</vt:lpstr>
      <vt:lpstr>How we filtered the data set</vt:lpstr>
      <vt:lpstr>Our Final 8 Host List After Filtering</vt:lpstr>
      <vt:lpstr>Becky | Colleen and Aaron</vt:lpstr>
      <vt:lpstr>Jane | Jerry</vt:lpstr>
      <vt:lpstr>Patrick | Renee</vt:lpstr>
      <vt:lpstr>Stuart | Suzann</vt:lpstr>
      <vt:lpstr>Point System to Determine Best Value</vt:lpstr>
      <vt:lpstr>Which host has best value?</vt:lpstr>
      <vt:lpstr>Graphing Review Scores vs. Daily Price</vt:lpstr>
      <vt:lpstr>From 8 to 5</vt:lpstr>
      <vt:lpstr>PowerPoint Presentation</vt:lpstr>
      <vt:lpstr>The Geodesic Dome!</vt:lpstr>
      <vt:lpstr>Goodbye Suzann</vt:lpstr>
      <vt:lpstr>Eliminating Renee’s House</vt:lpstr>
      <vt:lpstr>PowerPoint Presentation</vt:lpstr>
      <vt:lpstr>How in-demand are our hosts?</vt:lpstr>
      <vt:lpstr>So what is our final decision? </vt:lpstr>
      <vt:lpstr>Jerry sails to the finish line!</vt:lpstr>
      <vt:lpstr>Ranking our Hosts</vt:lpstr>
      <vt:lpstr>Our random discovery </vt:lpstr>
      <vt:lpstr>Links to our top hosts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Airbnb Reigns Supreme?</dc:title>
  <cp:lastModifiedBy>Larson, David K</cp:lastModifiedBy>
  <cp:revision>1</cp:revision>
  <dcterms:modified xsi:type="dcterms:W3CDTF">2022-04-11T23:14:56Z</dcterms:modified>
</cp:coreProperties>
</file>